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9"/>
  </p:notesMasterIdLst>
  <p:handoutMasterIdLst>
    <p:handoutMasterId r:id="rId10"/>
  </p:handoutMasterIdLst>
  <p:sldIdLst>
    <p:sldId id="256" r:id="rId5"/>
    <p:sldId id="257" r:id="rId6"/>
    <p:sldId id="259" r:id="rId7"/>
    <p:sldId id="260" r:id="rId8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6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DISEÑO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es-ES" noProof="1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es-ES" noProof="1"/>
        </a:p>
      </dgm:t>
    </dgm:pt>
    <dgm:pt modelId="{4E8D2E69-0173-4BD3-B96A-7A9C5DD12B47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DESARROLLO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es-ES" noProof="1"/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es-ES" noProof="1"/>
        </a:p>
      </dgm:t>
    </dgm:pt>
    <dgm:pt modelId="{93A6A030-ABAB-4EFA-B539-0FDB3E07C1EF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es-ES" noProof="1"/>
            <a:t>SEO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es-ES" noProof="1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es-ES" noProof="1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3"/>
      <dgm:spPr/>
    </dgm:pt>
    <dgm:pt modelId="{BB7E5F84-64F2-4718-BACC-301BBCDC9D3A}" type="pres">
      <dgm:prSet presAssocID="{AAC263CB-8256-4B03-92FE-1622698FB3E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mbilla y engranaje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3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3"/>
      <dgm:spPr/>
    </dgm:pt>
    <dgm:pt modelId="{8B8D9FA1-74BB-4EA5-B65F-49B870DCE4EB}" type="pres">
      <dgm:prSet presAssocID="{4E8D2E69-0173-4BD3-B96A-7A9C5DD12B4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beza con engranajes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3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3"/>
      <dgm:spPr/>
    </dgm:pt>
    <dgm:pt modelId="{3CD2D8A7-CAF8-4A2F-A324-BDF8CFA66908}" type="pres">
      <dgm:prSet presAssocID="{93A6A030-ABAB-4EFA-B539-0FDB3E07C1E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áfico de barras con tendencia alcista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es-ES" noProof="0" dirty="0"/>
            <a:t>DESARROLLO</a:t>
          </a:r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es-ES" noProof="0" dirty="0"/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es-ES" noProof="0" dirty="0"/>
        </a:p>
      </dgm:t>
    </dgm:pt>
    <dgm:pt modelId="{1E4A4BA3-DA3A-4B8A-9915-6411C96BC20F}">
      <dgm:prSet phldrT="[Text]"/>
      <dgm:spPr/>
      <dgm:t>
        <a:bodyPr rtlCol="0"/>
        <a:lstStyle/>
        <a:p>
          <a:pPr rtl="0"/>
          <a:r>
            <a:rPr lang="es-ES" noProof="0" dirty="0"/>
            <a:t>SEO</a:t>
          </a:r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es-ES" noProof="0" dirty="0"/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es-ES" noProof="0" dirty="0"/>
        </a:p>
      </dgm:t>
    </dgm:pt>
    <dgm:pt modelId="{043B841A-F98C-4C81-AB84-52109901E342}">
      <dgm:prSet phldrT="[Text]"/>
      <dgm:spPr/>
      <dgm:t>
        <a:bodyPr rtlCol="0"/>
        <a:lstStyle/>
        <a:p>
          <a:pPr rtl="0"/>
          <a:r>
            <a:rPr lang="es-ES" noProof="0" dirty="0"/>
            <a:t>TU SOLUCIÓN</a:t>
          </a:r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es-ES" noProof="0" dirty="0"/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es-ES" noProof="0" dirty="0"/>
        </a:p>
      </dgm:t>
    </dgm:pt>
    <dgm:pt modelId="{9BF4C281-E74C-445A-8DDC-CE3E2DA72633}">
      <dgm:prSet phldrT="[Text]"/>
      <dgm:spPr/>
      <dgm:t>
        <a:bodyPr rtlCol="0"/>
        <a:lstStyle/>
        <a:p>
          <a:pPr rtl="0"/>
          <a:r>
            <a:rPr lang="es-ES" noProof="0" dirty="0"/>
            <a:t>DISEÑO</a:t>
          </a:r>
        </a:p>
      </dgm:t>
    </dgm:pt>
    <dgm:pt modelId="{FA7EFBCC-35C7-4C30-8C3D-0C17E66E09EB}" type="parTrans" cxnId="{43972544-8D6F-4E05-9CA9-D4BE390BCA96}">
      <dgm:prSet/>
      <dgm:spPr/>
      <dgm:t>
        <a:bodyPr/>
        <a:lstStyle/>
        <a:p>
          <a:endParaRPr lang="es-AR"/>
        </a:p>
      </dgm:t>
    </dgm:pt>
    <dgm:pt modelId="{DD86302B-054D-4367-B3BC-278CBFF14270}" type="sibTrans" cxnId="{43972544-8D6F-4E05-9CA9-D4BE390BCA96}">
      <dgm:prSet/>
      <dgm:spPr/>
      <dgm:t>
        <a:bodyPr/>
        <a:lstStyle/>
        <a:p>
          <a:endParaRPr lang="es-AR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4" custLinFactY="154960" custLinFactNeighborX="-79428" custLinFactNeighborY="200000">
        <dgm:presLayoutVars>
          <dgm:bulletEnabled val="1"/>
        </dgm:presLayoutVars>
      </dgm:prSet>
      <dgm:spPr/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3" custLinFactX="-100000" custLinFactY="119825" custLinFactNeighborX="-187617" custLinFactNeighborY="200000"/>
      <dgm:spPr/>
    </dgm:pt>
    <dgm:pt modelId="{7F368ACB-451A-4DB3-94AB-324DC7D0203D}" type="pres">
      <dgm:prSet presAssocID="{1B4F2771-3339-49BF-913A-037BBE81F3E9}" presName="spacerB" presStyleCnt="0"/>
      <dgm:spPr/>
    </dgm:pt>
    <dgm:pt modelId="{9FE25594-BE1E-40F9-9AC7-B6E312E1A2EA}" type="pres">
      <dgm:prSet presAssocID="{9BF4C281-E74C-445A-8DDC-CE3E2DA72633}" presName="node" presStyleLbl="node1" presStyleIdx="1" presStyleCnt="4" custLinFactX="-100000" custLinFactNeighborX="-155471" custLinFactNeighborY="-29774">
        <dgm:presLayoutVars>
          <dgm:bulletEnabled val="1"/>
        </dgm:presLayoutVars>
      </dgm:prSet>
      <dgm:spPr/>
    </dgm:pt>
    <dgm:pt modelId="{94DB3481-1F37-4335-BFAB-215D0941E894}" type="pres">
      <dgm:prSet presAssocID="{DD86302B-054D-4367-B3BC-278CBFF14270}" presName="spacerT" presStyleCnt="0"/>
      <dgm:spPr/>
    </dgm:pt>
    <dgm:pt modelId="{6C546267-26BB-4C1F-A2D9-BC41D81CA3AA}" type="pres">
      <dgm:prSet presAssocID="{DD86302B-054D-4367-B3BC-278CBFF14270}" presName="sibTrans" presStyleLbl="sibTrans2D1" presStyleIdx="1" presStyleCnt="3" custLinFactY="-126230" custLinFactNeighborX="15313" custLinFactNeighborY="-200000"/>
      <dgm:spPr/>
    </dgm:pt>
    <dgm:pt modelId="{FEF13A32-B870-45A9-9457-20A270EC6A87}" type="pres">
      <dgm:prSet presAssocID="{DD86302B-054D-4367-B3BC-278CBFF14270}" presName="spacerB" presStyleCnt="0"/>
      <dgm:spPr/>
    </dgm:pt>
    <dgm:pt modelId="{FA1F2C24-078F-436D-AB98-A948A9BA885E}" type="pres">
      <dgm:prSet presAssocID="{1E4A4BA3-DA3A-4B8A-9915-6411C96BC20F}" presName="node" presStyleLbl="node1" presStyleIdx="2" presStyleCnt="4" custLinFactY="-161861" custLinFactNeighborX="94290" custLinFactNeighborY="-200000">
        <dgm:presLayoutVars>
          <dgm:bulletEnabled val="1"/>
        </dgm:presLayoutVars>
      </dgm:prSet>
      <dgm:spPr/>
    </dgm:pt>
    <dgm:pt modelId="{9099C925-C7DB-4A61-B291-CB438C0A7F0D}" type="pres">
      <dgm:prSet presAssocID="{FEB91A50-C686-4934-BF7B-05A6134A6AB8}" presName="sibTransLast" presStyleLbl="sibTrans2D1" presStyleIdx="2" presStyleCnt="3" custScaleX="108227" custLinFactNeighborX="16246" custLinFactNeighborY="-10832"/>
      <dgm:spPr/>
    </dgm:pt>
    <dgm:pt modelId="{B23ED902-1DB9-402A-ABCF-893F98924155}" type="pres">
      <dgm:prSet presAssocID="{FEB91A50-C686-4934-BF7B-05A6134A6AB8}" presName="connectorText" presStyleLbl="sibTrans2D1" presStyleIdx="2" presStyleCnt="3"/>
      <dgm:spPr/>
    </dgm:pt>
    <dgm:pt modelId="{CE32A684-AD51-4BA5-A6FB-097E50C4D2D0}" type="pres">
      <dgm:prSet presAssocID="{FEB91A50-C686-4934-BF7B-05A6134A6AB8}" presName="lastNode" presStyleLbl="node1" presStyleIdx="3" presStyleCnt="4" custLinFactX="33657" custLinFactNeighborX="100000" custLinFactNeighborY="-4029">
        <dgm:presLayoutVars>
          <dgm:bulletEnabled val="1"/>
        </dgm:presLayoutVars>
      </dgm:prSet>
      <dgm:spPr/>
    </dgm:pt>
  </dgm:ptLst>
  <dgm:cxnLst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3F422C3D-1673-436D-AA74-A6EA70BA748C}" type="presOf" srcId="{9BF4C281-E74C-445A-8DDC-CE3E2DA72633}" destId="{9FE25594-BE1E-40F9-9AC7-B6E312E1A2EA}" srcOrd="0" destOrd="0" presId="urn:microsoft.com/office/officeart/2005/8/layout/equation2"/>
    <dgm:cxn modelId="{43972544-8D6F-4E05-9CA9-D4BE390BCA96}" srcId="{FEB91A50-C686-4934-BF7B-05A6134A6AB8}" destId="{9BF4C281-E74C-445A-8DDC-CE3E2DA72633}" srcOrd="1" destOrd="0" parTransId="{FA7EFBCC-35C7-4C30-8C3D-0C17E66E09EB}" sibTransId="{DD86302B-054D-4367-B3BC-278CBFF14270}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CABD8092-2CAF-49E0-B89F-52170B045D76}" srcId="{FEB91A50-C686-4934-BF7B-05A6134A6AB8}" destId="{1E4A4BA3-DA3A-4B8A-9915-6411C96BC20F}" srcOrd="2" destOrd="0" parTransId="{1B746E25-5CCE-4074-A4CF-0F2F9BF704A8}" sibTransId="{959D1F61-9C7C-49C0-A6E2-88726C7C8326}"/>
    <dgm:cxn modelId="{405D2B96-501D-415F-B240-24D9D7CFE4D3}" srcId="{FEB91A50-C686-4934-BF7B-05A6134A6AB8}" destId="{043B841A-F98C-4C81-AB84-52109901E342}" srcOrd="3" destOrd="0" parTransId="{884CBC1F-71DD-48DD-9AF2-52AF262DEBBD}" sibTransId="{CAFE7C63-AB58-4477-983E-8167878024D9}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23E8CFF7-5B51-4D09-AD0A-D8F783D01087}" type="presOf" srcId="{DD86302B-054D-4367-B3BC-278CBFF14270}" destId="{6C546267-26BB-4C1F-A2D9-BC41D81CA3AA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1F515CF5-0658-49CE-ACFE-438F2DE84266}" type="presParOf" srcId="{F338DD27-DDEE-4499-B3DC-4D88CAAE87B5}" destId="{9FE25594-BE1E-40F9-9AC7-B6E312E1A2EA}" srcOrd="4" destOrd="0" presId="urn:microsoft.com/office/officeart/2005/8/layout/equation2"/>
    <dgm:cxn modelId="{30CD2708-742F-4FD6-9AC9-33D3AFCAF8BC}" type="presParOf" srcId="{F338DD27-DDEE-4499-B3DC-4D88CAAE87B5}" destId="{94DB3481-1F37-4335-BFAB-215D0941E894}" srcOrd="5" destOrd="0" presId="urn:microsoft.com/office/officeart/2005/8/layout/equation2"/>
    <dgm:cxn modelId="{E4804377-A3AD-48AD-881E-404E05A24DFA}" type="presParOf" srcId="{F338DD27-DDEE-4499-B3DC-4D88CAAE87B5}" destId="{6C546267-26BB-4C1F-A2D9-BC41D81CA3AA}" srcOrd="6" destOrd="0" presId="urn:microsoft.com/office/officeart/2005/8/layout/equation2"/>
    <dgm:cxn modelId="{8DF92021-5F48-4D9F-B876-DAB301500BC9}" type="presParOf" srcId="{F338DD27-DDEE-4499-B3DC-4D88CAAE87B5}" destId="{FEF13A32-B870-45A9-9457-20A270EC6A87}" srcOrd="7" destOrd="0" presId="urn:microsoft.com/office/officeart/2005/8/layout/equation2"/>
    <dgm:cxn modelId="{56656313-07A8-4183-B30D-5A73DFDEFC3D}" type="presParOf" srcId="{F338DD27-DDEE-4499-B3DC-4D88CAAE87B5}" destId="{FA1F2C24-078F-436D-AB98-A948A9BA885E}" srcOrd="8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485"/>
          <a:ext cx="3084892" cy="11354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343478" y="255964"/>
          <a:ext cx="624506" cy="62450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1311462" y="485"/>
          <a:ext cx="1773429" cy="1135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70" tIns="120170" rIns="120170" bIns="120170" numCol="1" spcCol="1270" rtlCol="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noProof="1"/>
            <a:t>DISEÑO</a:t>
          </a:r>
        </a:p>
      </dsp:txBody>
      <dsp:txXfrm>
        <a:off x="1311462" y="485"/>
        <a:ext cx="1773429" cy="1135465"/>
      </dsp:txXfrm>
    </dsp:sp>
    <dsp:sp modelId="{B9A40EDB-694E-464C-8356-AEE8787842F2}">
      <dsp:nvSpPr>
        <dsp:cNvPr id="0" name=""/>
        <dsp:cNvSpPr/>
      </dsp:nvSpPr>
      <dsp:spPr>
        <a:xfrm>
          <a:off x="0" y="1419817"/>
          <a:ext cx="3084892" cy="1135465"/>
        </a:xfrm>
        <a:prstGeom prst="roundRect">
          <a:avLst>
            <a:gd name="adj" fmla="val 10000"/>
          </a:avLst>
        </a:prstGeom>
        <a:solidFill>
          <a:schemeClr val="accent5">
            <a:hueOff val="2130522"/>
            <a:satOff val="-14104"/>
            <a:lumOff val="-245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343478" y="1675296"/>
          <a:ext cx="624506" cy="62450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1311462" y="1419817"/>
          <a:ext cx="1773429" cy="1135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70" tIns="120170" rIns="120170" bIns="120170" numCol="1" spcCol="1270" rtlCol="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noProof="1"/>
            <a:t>DESARROLLO</a:t>
          </a:r>
        </a:p>
      </dsp:txBody>
      <dsp:txXfrm>
        <a:off x="1311462" y="1419817"/>
        <a:ext cx="1773429" cy="1135465"/>
      </dsp:txXfrm>
    </dsp:sp>
    <dsp:sp modelId="{9DD6C5DE-B838-492F-B4A8-49E4DE8C5CF5}">
      <dsp:nvSpPr>
        <dsp:cNvPr id="0" name=""/>
        <dsp:cNvSpPr/>
      </dsp:nvSpPr>
      <dsp:spPr>
        <a:xfrm>
          <a:off x="0" y="2839149"/>
          <a:ext cx="3084892" cy="113546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343478" y="3094628"/>
          <a:ext cx="624506" cy="62450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1311462" y="2839149"/>
          <a:ext cx="1773429" cy="1135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170" tIns="120170" rIns="120170" bIns="120170" numCol="1" spcCol="1270" rtlCol="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noProof="1"/>
            <a:t>SEO</a:t>
          </a:r>
        </a:p>
      </dsp:txBody>
      <dsp:txXfrm>
        <a:off x="1311462" y="2839149"/>
        <a:ext cx="1773429" cy="11354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2443698" y="2172565"/>
          <a:ext cx="1268339" cy="1268339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rtlCol="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noProof="0" dirty="0"/>
            <a:t>DESARROLLO</a:t>
          </a:r>
        </a:p>
      </dsp:txBody>
      <dsp:txXfrm>
        <a:off x="2629442" y="2358309"/>
        <a:ext cx="896851" cy="896851"/>
      </dsp:txXfrm>
    </dsp:sp>
    <dsp:sp modelId="{96C4759D-1150-4AF2-ACC8-0673A6E17052}">
      <dsp:nvSpPr>
        <dsp:cNvPr id="0" name=""/>
        <dsp:cNvSpPr/>
      </dsp:nvSpPr>
      <dsp:spPr>
        <a:xfrm>
          <a:off x="1601649" y="2459951"/>
          <a:ext cx="735636" cy="735636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000" kern="1200" noProof="0" dirty="0"/>
        </a:p>
      </dsp:txBody>
      <dsp:txXfrm>
        <a:off x="1699158" y="2741258"/>
        <a:ext cx="540618" cy="173022"/>
      </dsp:txXfrm>
    </dsp:sp>
    <dsp:sp modelId="{9FE25594-BE1E-40F9-9AC7-B6E312E1A2EA}">
      <dsp:nvSpPr>
        <dsp:cNvPr id="0" name=""/>
        <dsp:cNvSpPr/>
      </dsp:nvSpPr>
      <dsp:spPr>
        <a:xfrm>
          <a:off x="210875" y="2180458"/>
          <a:ext cx="1268339" cy="1268339"/>
        </a:xfrm>
        <a:prstGeom prst="ellipse">
          <a:avLst/>
        </a:prstGeom>
        <a:gradFill rotWithShape="0">
          <a:gsLst>
            <a:gs pos="0">
              <a:schemeClr val="accent2">
                <a:hueOff val="1596027"/>
                <a:satOff val="-4850"/>
                <a:lumOff val="-6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596027"/>
                <a:satOff val="-4850"/>
                <a:lumOff val="-6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rtlCol="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noProof="0" dirty="0"/>
            <a:t>DISEÑO</a:t>
          </a:r>
        </a:p>
      </dsp:txBody>
      <dsp:txXfrm>
        <a:off x="396619" y="2366202"/>
        <a:ext cx="896851" cy="896851"/>
      </dsp:txXfrm>
    </dsp:sp>
    <dsp:sp modelId="{6C546267-26BB-4C1F-A2D9-BC41D81CA3AA}">
      <dsp:nvSpPr>
        <dsp:cNvPr id="0" name=""/>
        <dsp:cNvSpPr/>
      </dsp:nvSpPr>
      <dsp:spPr>
        <a:xfrm>
          <a:off x="3830114" y="2447878"/>
          <a:ext cx="735636" cy="735636"/>
        </a:xfrm>
        <a:prstGeom prst="mathPlus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sz="1000" kern="1200"/>
        </a:p>
      </dsp:txBody>
      <dsp:txXfrm>
        <a:off x="3927623" y="2729185"/>
        <a:ext cx="540618" cy="173022"/>
      </dsp:txXfrm>
    </dsp:sp>
    <dsp:sp modelId="{FA1F2C24-078F-436D-AB98-A948A9BA885E}">
      <dsp:nvSpPr>
        <dsp:cNvPr id="0" name=""/>
        <dsp:cNvSpPr/>
      </dsp:nvSpPr>
      <dsp:spPr>
        <a:xfrm>
          <a:off x="4647032" y="2162152"/>
          <a:ext cx="1268339" cy="1268339"/>
        </a:xfrm>
        <a:prstGeom prst="ellipse">
          <a:avLst/>
        </a:prstGeom>
        <a:gradFill rotWithShape="0">
          <a:gsLst>
            <a:gs pos="0">
              <a:schemeClr val="accent2">
                <a:hueOff val="3192055"/>
                <a:satOff val="-9701"/>
                <a:lumOff val="-131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192055"/>
                <a:satOff val="-9701"/>
                <a:lumOff val="-131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rtlCol="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noProof="0" dirty="0"/>
            <a:t>SEO</a:t>
          </a:r>
        </a:p>
      </dsp:txBody>
      <dsp:txXfrm>
        <a:off x="4832776" y="2347896"/>
        <a:ext cx="896851" cy="896851"/>
      </dsp:txXfrm>
    </dsp:sp>
    <dsp:sp modelId="{9099C925-C7DB-4A61-B291-CB438C0A7F0D}">
      <dsp:nvSpPr>
        <dsp:cNvPr id="0" name=""/>
        <dsp:cNvSpPr/>
      </dsp:nvSpPr>
      <dsp:spPr>
        <a:xfrm rot="21532991">
          <a:off x="6268055" y="2491402"/>
          <a:ext cx="643849" cy="47182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000" kern="1200" noProof="0" dirty="0"/>
        </a:p>
      </dsp:txBody>
      <dsp:txXfrm>
        <a:off x="6268068" y="2587145"/>
        <a:ext cx="502302" cy="283094"/>
      </dsp:txXfrm>
    </dsp:sp>
    <dsp:sp modelId="{CE32A684-AD51-4BA5-A6FB-097E50C4D2D0}">
      <dsp:nvSpPr>
        <dsp:cNvPr id="0" name=""/>
        <dsp:cNvSpPr/>
      </dsp:nvSpPr>
      <dsp:spPr>
        <a:xfrm>
          <a:off x="7037383" y="1474750"/>
          <a:ext cx="2536678" cy="2536678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rtlCol="0" anchor="ctr" anchorCtr="0">
          <a:noAutofit/>
        </a:bodyPr>
        <a:lstStyle/>
        <a:p>
          <a:pPr marL="0" lvl="0" indent="0" algn="ctr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noProof="0" dirty="0"/>
            <a:t>TU SOLUCIÓN</a:t>
          </a:r>
        </a:p>
      </dsp:txBody>
      <dsp:txXfrm>
        <a:off x="7408871" y="1846238"/>
        <a:ext cx="1793702" cy="1793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sólida vertical de iconos"/>
  <dgm:desc val="Se usa para mostrar una serie de elementos visuales de arriba a abajo con texto de nivel 1 o nivel 1 y nivel 2 agrupados en una forma. Funciona mejor con iconos o imágenes pequeñas con descripciones más lar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103905C-7F1E-4EB1-83CB-22633D84A613}" type="datetime1">
              <a:rPr lang="es-ES" smtClean="0"/>
              <a:t>24/07/2021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jpeg>
</file>

<file path=ppt/media/image13.png>
</file>

<file path=ppt/media/image14.sv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346C4A-AC5D-41C9-92CB-B29B3A4C2452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FAB3AFB-596D-4F4F-A0E2-7212CED41EAA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B1D29B-7FA7-462E-9F66-F7535CDBC402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7E9933-50FB-48C8-A8C8-4EEF40652EAD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EE9B93-6507-4CBF-A88C-76CAA021E018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92AA52-DDA1-4945-94E1-A9E6959956E2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23A044-2273-434D-A7F2-5D25DDC1C78B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2545DF-7CF6-4379-A6A0-93C62DAD3645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8BB6CC-FBA9-4725-92DF-D94BEBAC68DB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C64D12-4AF6-4724-970F-9FEBCE25C9B0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E147ED-D672-4C21-8F30-1310CBD539B9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221423-6C0D-486C-9687-383144CAAE9E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5DEF8D-9EEF-4614-9E19-CE77C81F09D3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3A25AA-8ABD-4590-B9B8-8669A47C0ACD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A92E7A-A1BE-4084-9173-FB68E0343787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C869D9-8F35-4CA4-AA4D-335F53E8E2A4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371BB9-9019-4266-B397-95F1F492E6C9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ED8AEB-AA97-48E7-B0DC-748C438394B7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88C9AE0-7697-42F1-BDB3-E906F6B6BC3D}" type="datetime1">
              <a:rPr lang="es-ES" noProof="0" smtClean="0"/>
              <a:t>24/07/2021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ángulo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12" name="Imagen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Bombilla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ectángulo con esquinas opuestas redondeadas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orma libre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orma libre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orma libre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orma libre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orma libre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orma libre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orma libre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orma libre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orma libre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ctángulo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orma libre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orma libre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orma libre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orma libre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orma libre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orma libre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orma libre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orma libre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orma libre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ctángulo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es-ES" dirty="0"/>
              <a:t>PRESUPUESTO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2238" y="3494406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s-ES" sz="2400" dirty="0"/>
              <a:t>PROYECTO BEIRUT</a:t>
            </a:r>
          </a:p>
          <a:p>
            <a:pPr algn="ctr" rtl="0"/>
            <a:r>
              <a:rPr lang="es-ES" sz="1400" dirty="0"/>
              <a:t>VALIDO DESDE EL 24/07/2021 HASTA 24/08/2021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upo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ángulo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dirty="0"/>
            </a:p>
          </p:txBody>
        </p:sp>
        <p:pic>
          <p:nvPicPr>
            <p:cNvPr id="282" name="Imagen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527051"/>
            <a:ext cx="3815143" cy="1230920"/>
          </a:xfrm>
        </p:spPr>
        <p:txBody>
          <a:bodyPr rtlCol="0">
            <a:normAutofit/>
          </a:bodyPr>
          <a:lstStyle/>
          <a:p>
            <a:pPr rtl="0"/>
            <a:r>
              <a:rPr lang="es-ES" sz="3200" dirty="0"/>
              <a:t>EL SERVICIO INCLUYE</a:t>
            </a:r>
          </a:p>
        </p:txBody>
      </p:sp>
      <p:pic>
        <p:nvPicPr>
          <p:cNvPr id="10" name="Marcador de contenido 6" descr="panel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upo 283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Marcador de contenido 2" descr="Smart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3726901"/>
              </p:ext>
            </p:extLst>
          </p:nvPr>
        </p:nvGraphicFramePr>
        <p:xfrm>
          <a:off x="8327644" y="1821157"/>
          <a:ext cx="3084892" cy="3975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A6952CC5-1E64-44BD-BF64-DCC875009EC3}"/>
              </a:ext>
            </a:extLst>
          </p:cNvPr>
          <p:cNvSpPr/>
          <p:nvPr/>
        </p:nvSpPr>
        <p:spPr>
          <a:xfrm>
            <a:off x="2014537" y="1213643"/>
            <a:ext cx="4858953" cy="4729163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AR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6754F98-258D-44AA-9307-1C5F54D5E8B9}"/>
              </a:ext>
            </a:extLst>
          </p:cNvPr>
          <p:cNvSpPr txBox="1"/>
          <p:nvPr/>
        </p:nvSpPr>
        <p:spPr>
          <a:xfrm>
            <a:off x="2453334" y="1796560"/>
            <a:ext cx="44534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DISEÑO				$9.000</a:t>
            </a:r>
          </a:p>
          <a:p>
            <a:endParaRPr lang="es-AR" sz="2400" dirty="0"/>
          </a:p>
          <a:p>
            <a:endParaRPr lang="es-AR" sz="2400" dirty="0"/>
          </a:p>
          <a:p>
            <a:endParaRPr lang="es-AR" sz="2400" dirty="0"/>
          </a:p>
          <a:p>
            <a:r>
              <a:rPr lang="es-AR" sz="2400" dirty="0"/>
              <a:t>DESARROLLO			$19.870</a:t>
            </a:r>
          </a:p>
          <a:p>
            <a:endParaRPr lang="es-AR" sz="2400" dirty="0"/>
          </a:p>
          <a:p>
            <a:endParaRPr lang="es-AR" sz="2400" dirty="0"/>
          </a:p>
          <a:p>
            <a:endParaRPr lang="es-AR" sz="2400" dirty="0"/>
          </a:p>
          <a:p>
            <a:r>
              <a:rPr lang="es-AR" sz="2400" dirty="0"/>
              <a:t>SEO					$5.000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D1D2783-74BA-4696-BBA9-17AF9BDB871C}"/>
              </a:ext>
            </a:extLst>
          </p:cNvPr>
          <p:cNvSpPr txBox="1"/>
          <p:nvPr/>
        </p:nvSpPr>
        <p:spPr>
          <a:xfrm>
            <a:off x="8111969" y="6039783"/>
            <a:ext cx="37485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dirty="0"/>
              <a:t>TOTAL		$33.870</a:t>
            </a:r>
          </a:p>
        </p:txBody>
      </p:sp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492" y="636273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es-ES" noProof="1"/>
              <a:t>Proceso</a:t>
            </a:r>
          </a:p>
        </p:txBody>
      </p:sp>
      <p:graphicFrame>
        <p:nvGraphicFramePr>
          <p:cNvPr id="6" name="Marcador de contenido 5" descr="Smart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3460751"/>
              </p:ext>
            </p:extLst>
          </p:nvPr>
        </p:nvGraphicFramePr>
        <p:xfrm>
          <a:off x="878890" y="967666"/>
          <a:ext cx="11468252" cy="5690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 descr="Circuito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1523136"/>
          </a:xfr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A1077FB-AE17-42B5-B309-4ECA789C7EB9}"/>
              </a:ext>
            </a:extLst>
          </p:cNvPr>
          <p:cNvSpPr txBox="1"/>
          <p:nvPr/>
        </p:nvSpPr>
        <p:spPr>
          <a:xfrm>
            <a:off x="936859" y="798643"/>
            <a:ext cx="38503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dirty="0"/>
              <a:t>SERVICIO DETALLADO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CF96797-005F-40E6-87F5-F1E93A6C1FDD}"/>
              </a:ext>
            </a:extLst>
          </p:cNvPr>
          <p:cNvSpPr txBox="1"/>
          <p:nvPr/>
        </p:nvSpPr>
        <p:spPr>
          <a:xfrm>
            <a:off x="1367161" y="20507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AR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BC17531-CBD9-4EF4-A2FD-BACC109EBD37}"/>
              </a:ext>
            </a:extLst>
          </p:cNvPr>
          <p:cNvSpPr txBox="1"/>
          <p:nvPr/>
        </p:nvSpPr>
        <p:spPr>
          <a:xfrm>
            <a:off x="1723858" y="1523135"/>
            <a:ext cx="9639960" cy="7201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dirty="0"/>
              <a:t>DISEÑO DE LOS FRAMEWORKS PARA DEFINIR LA ESTRUCTURA DEL SITIO.</a:t>
            </a:r>
          </a:p>
          <a:p>
            <a:pPr>
              <a:lnSpc>
                <a:spcPct val="150000"/>
              </a:lnSpc>
            </a:pPr>
            <a:r>
              <a:rPr lang="es-AR" sz="2800" dirty="0"/>
              <a:t>DISEÑO DE TODAS LAS SECCIONES DEL SITIO – RESPONSIVE.</a:t>
            </a:r>
          </a:p>
          <a:p>
            <a:pPr>
              <a:lnSpc>
                <a:spcPct val="150000"/>
              </a:lnSpc>
            </a:pPr>
            <a:r>
              <a:rPr lang="es-AR" sz="2800" dirty="0"/>
              <a:t>DESARROLLO DE LAS SECCIONES DISEÑADAS E IMPLEMENTACIÓN DEL FORMULARIO EN LA SECCIÓN DE CONTACTO.</a:t>
            </a:r>
          </a:p>
          <a:p>
            <a:pPr>
              <a:lnSpc>
                <a:spcPct val="150000"/>
              </a:lnSpc>
            </a:pPr>
            <a:r>
              <a:rPr lang="es-AR" sz="2800" dirty="0"/>
              <a:t>INSTALACIÓN DE GOOGLE ANALYTICS PARA MEDIR LAS VISITAS DEL SITIO + ENVIO SITEMAP A GOOGLE.</a:t>
            </a:r>
          </a:p>
          <a:p>
            <a:pPr>
              <a:lnSpc>
                <a:spcPct val="150000"/>
              </a:lnSpc>
            </a:pPr>
            <a:endParaRPr lang="es-AR" sz="2800" dirty="0"/>
          </a:p>
          <a:p>
            <a:pPr>
              <a:lnSpc>
                <a:spcPct val="150000"/>
              </a:lnSpc>
            </a:pPr>
            <a:endParaRPr lang="es-AR" sz="2800" dirty="0"/>
          </a:p>
          <a:p>
            <a:pPr>
              <a:lnSpc>
                <a:spcPct val="150000"/>
              </a:lnSpc>
            </a:pPr>
            <a:endParaRPr lang="es-AR" sz="2800" dirty="0"/>
          </a:p>
          <a:p>
            <a:endParaRPr lang="es-AR" sz="2800" dirty="0"/>
          </a:p>
        </p:txBody>
      </p:sp>
      <p:pic>
        <p:nvPicPr>
          <p:cNvPr id="9" name="Gráfico 8" descr="Bombilla">
            <a:extLst>
              <a:ext uri="{FF2B5EF4-FFF2-40B4-BE49-F238E27FC236}">
                <a16:creationId xmlns:a16="http://schemas.microsoft.com/office/drawing/2014/main" id="{4D79C124-71F9-47B0-AA03-B1DCFA4C27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5644" y="1639257"/>
            <a:ext cx="465620" cy="425398"/>
          </a:xfrm>
          <a:prstGeom prst="rect">
            <a:avLst/>
          </a:prstGeom>
        </p:spPr>
      </p:pic>
      <p:pic>
        <p:nvPicPr>
          <p:cNvPr id="10" name="Gráfico 9" descr="Bombilla">
            <a:extLst>
              <a:ext uri="{FF2B5EF4-FFF2-40B4-BE49-F238E27FC236}">
                <a16:creationId xmlns:a16="http://schemas.microsoft.com/office/drawing/2014/main" id="{E96C87CB-ED3A-4FCF-B4C8-AEC0A5EDB2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0901" y="2600551"/>
            <a:ext cx="465620" cy="425398"/>
          </a:xfrm>
          <a:prstGeom prst="rect">
            <a:avLst/>
          </a:prstGeom>
        </p:spPr>
      </p:pic>
      <p:pic>
        <p:nvPicPr>
          <p:cNvPr id="11" name="Gráfico 10" descr="Bombilla">
            <a:extLst>
              <a:ext uri="{FF2B5EF4-FFF2-40B4-BE49-F238E27FC236}">
                <a16:creationId xmlns:a16="http://schemas.microsoft.com/office/drawing/2014/main" id="{656CE2D1-5ADA-4D3D-ACD1-4E7DD55B61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9779" y="3251194"/>
            <a:ext cx="465620" cy="425398"/>
          </a:xfrm>
          <a:prstGeom prst="rect">
            <a:avLst/>
          </a:prstGeom>
        </p:spPr>
      </p:pic>
      <p:pic>
        <p:nvPicPr>
          <p:cNvPr id="16" name="Gráfico 15" descr="Bombilla">
            <a:extLst>
              <a:ext uri="{FF2B5EF4-FFF2-40B4-BE49-F238E27FC236}">
                <a16:creationId xmlns:a16="http://schemas.microsoft.com/office/drawing/2014/main" id="{1CA204FD-2454-4669-9008-100DD39B54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6937" y="5172579"/>
            <a:ext cx="465620" cy="42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767_TF22898775_Win32" id="{2360EE0D-CDA3-4546-8917-A078E14AF283}" vid="{A4D62708-C547-4F0B-A5D6-5DC6A696AF4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moderno</Template>
  <TotalTime>69</TotalTime>
  <Words>105</Words>
  <Application>Microsoft Office PowerPoint</Application>
  <PresentationFormat>Panorámica</PresentationFormat>
  <Paragraphs>33</Paragraphs>
  <Slides>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Tw Cen MT</vt:lpstr>
      <vt:lpstr>Circuito</vt:lpstr>
      <vt:lpstr>PRESUPUESTO</vt:lpstr>
      <vt:lpstr>EL SERVICIO INCLUYE</vt:lpstr>
      <vt:lpstr>Proceso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PRESUPUESTO</dc:title>
  <dc:creator>lucia el kontar</dc:creator>
  <cp:lastModifiedBy>lucia el kontar</cp:lastModifiedBy>
  <cp:revision>9</cp:revision>
  <dcterms:created xsi:type="dcterms:W3CDTF">2021-07-24T20:03:37Z</dcterms:created>
  <dcterms:modified xsi:type="dcterms:W3CDTF">2021-07-24T21:13:25Z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